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7"/>
  </p:notesMasterIdLst>
  <p:sldIdLst>
    <p:sldId id="309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5" r:id="rId14"/>
    <p:sldId id="306" r:id="rId15"/>
    <p:sldId id="296" r:id="rId16"/>
    <p:sldId id="297" r:id="rId17"/>
    <p:sldId id="299" r:id="rId18"/>
    <p:sldId id="300" r:id="rId19"/>
    <p:sldId id="303" r:id="rId20"/>
    <p:sldId id="301" r:id="rId21"/>
    <p:sldId id="304" r:id="rId22"/>
    <p:sldId id="305" r:id="rId23"/>
    <p:sldId id="307" r:id="rId24"/>
    <p:sldId id="308" r:id="rId25"/>
    <p:sldId id="293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hee Jeang" initials="SJ" lastIdx="1" clrIdx="0">
    <p:extLst>
      <p:ext uri="{19B8F6BF-5375-455C-9EA6-DF929625EA0E}">
        <p15:presenceInfo xmlns:p15="http://schemas.microsoft.com/office/powerpoint/2012/main" userId="6678481f6f7e91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EC800"/>
    <a:srgbClr val="FFBB00"/>
    <a:srgbClr val="FFD744"/>
    <a:srgbClr val="FEC80A"/>
    <a:srgbClr val="FFD745"/>
    <a:srgbClr val="FECA25"/>
    <a:srgbClr val="FDC415"/>
    <a:srgbClr val="FFC001"/>
    <a:srgbClr val="FEBA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984" autoAdjust="0"/>
  </p:normalViewPr>
  <p:slideViewPr>
    <p:cSldViewPr snapToGrid="0" showGuides="1">
      <p:cViewPr>
        <p:scale>
          <a:sx n="150" d="100"/>
          <a:sy n="150" d="100"/>
        </p:scale>
        <p:origin x="1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C77-C679-4DD7-8415-F021013EA23B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D0EA-8F2F-4859-9AD8-1E1296D5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F5D03-F95F-41AD-AD57-05C8985E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307A94-A77C-4871-B9AB-2248F63DC5C3}"/>
              </a:ext>
            </a:extLst>
          </p:cNvPr>
          <p:cNvSpPr/>
          <p:nvPr userDrawn="1"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4">
            <a:extLst>
              <a:ext uri="{FF2B5EF4-FFF2-40B4-BE49-F238E27FC236}">
                <a16:creationId xmlns:a16="http://schemas.microsoft.com/office/drawing/2014/main" id="{30DD6076-567A-46B8-8446-8E3CC09A7881}"/>
              </a:ext>
            </a:extLst>
          </p:cNvPr>
          <p:cNvCxnSpPr/>
          <p:nvPr userDrawn="1"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>
            <a:extLst>
              <a:ext uri="{FF2B5EF4-FFF2-40B4-BE49-F238E27FC236}">
                <a16:creationId xmlns:a16="http://schemas.microsoft.com/office/drawing/2014/main" id="{A8D6324F-17B2-46A4-8A84-029D9C470D6C}"/>
              </a:ext>
            </a:extLst>
          </p:cNvPr>
          <p:cNvGrpSpPr/>
          <p:nvPr userDrawn="1"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>
              <a:extLst>
                <a:ext uri="{FF2B5EF4-FFF2-40B4-BE49-F238E27FC236}">
                  <a16:creationId xmlns:a16="http://schemas.microsoft.com/office/drawing/2014/main" id="{C5D7270B-B8F3-4733-A1D6-9DD6AADA9B4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山形 7">
              <a:extLst>
                <a:ext uri="{FF2B5EF4-FFF2-40B4-BE49-F238E27FC236}">
                  <a16:creationId xmlns:a16="http://schemas.microsoft.com/office/drawing/2014/main" id="{AF08BCFE-C062-43E2-A8EF-ED5374B5B79F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直角三角形 4">
            <a:extLst>
              <a:ext uri="{FF2B5EF4-FFF2-40B4-BE49-F238E27FC236}">
                <a16:creationId xmlns:a16="http://schemas.microsoft.com/office/drawing/2014/main" id="{EC19C5FD-97C0-440A-9A58-3E232D11E6F7}"/>
              </a:ext>
            </a:extLst>
          </p:cNvPr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ACA9F-D1E7-45E9-9515-FA2CEC7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F9D7-89B8-4987-859E-B0FC800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4043-DEF1-4BD2-A396-274E53DF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A71-89B3-4D1E-B420-7BCD0884C080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06CAD-C5E7-4D5E-B0C2-5AE797A8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4B04-130D-4F49-8029-8BDB5858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Lab/InEditor.git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127.0.0.1:80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TEMLab/InFacto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127.0.0.1:3000" TargetMode="External"/><Relationship Id="rId2" Type="http://schemas.openxmlformats.org/officeDocument/2006/relationships/hyperlink" Target="https://github.com/STEMLab/InView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E68311-9070-4326-8792-61F8009F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C244A759-558E-4E66-A711-0B3691CD6449}"/>
              </a:ext>
            </a:extLst>
          </p:cNvPr>
          <p:cNvSpPr/>
          <p:nvPr/>
        </p:nvSpPr>
        <p:spPr>
          <a:xfrm>
            <a:off x="-41447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B4FF18D-C2C6-4233-A058-943608B742BB}"/>
              </a:ext>
            </a:extLst>
          </p:cNvPr>
          <p:cNvSpPr/>
          <p:nvPr/>
        </p:nvSpPr>
        <p:spPr>
          <a:xfrm>
            <a:off x="1573351" y="1556295"/>
            <a:ext cx="3077469" cy="3077469"/>
          </a:xfrm>
          <a:custGeom>
            <a:avLst/>
            <a:gdLst>
              <a:gd name="connsiteX0" fmla="*/ 0 w 3077469"/>
              <a:gd name="connsiteY0" fmla="*/ 0 h 3077469"/>
              <a:gd name="connsiteX1" fmla="*/ 3077469 w 3077469"/>
              <a:gd name="connsiteY1" fmla="*/ 0 h 3077469"/>
              <a:gd name="connsiteX2" fmla="*/ 3077469 w 3077469"/>
              <a:gd name="connsiteY2" fmla="*/ 807898 h 3077469"/>
              <a:gd name="connsiteX3" fmla="*/ 2845182 w 3077469"/>
              <a:gd name="connsiteY3" fmla="*/ 807898 h 3077469"/>
              <a:gd name="connsiteX4" fmla="*/ 2845182 w 3077469"/>
              <a:gd name="connsiteY4" fmla="*/ 232287 h 3077469"/>
              <a:gd name="connsiteX5" fmla="*/ 232287 w 3077469"/>
              <a:gd name="connsiteY5" fmla="*/ 232287 h 3077469"/>
              <a:gd name="connsiteX6" fmla="*/ 232287 w 3077469"/>
              <a:gd name="connsiteY6" fmla="*/ 2845182 h 3077469"/>
              <a:gd name="connsiteX7" fmla="*/ 2845182 w 3077469"/>
              <a:gd name="connsiteY7" fmla="*/ 2845182 h 3077469"/>
              <a:gd name="connsiteX8" fmla="*/ 2845182 w 3077469"/>
              <a:gd name="connsiteY8" fmla="*/ 2408098 h 3077469"/>
              <a:gd name="connsiteX9" fmla="*/ 3077469 w 3077469"/>
              <a:gd name="connsiteY9" fmla="*/ 2408098 h 3077469"/>
              <a:gd name="connsiteX10" fmla="*/ 3077469 w 3077469"/>
              <a:gd name="connsiteY10" fmla="*/ 3077469 h 3077469"/>
              <a:gd name="connsiteX11" fmla="*/ 0 w 3077469"/>
              <a:gd name="connsiteY11" fmla="*/ 3077469 h 30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7469" h="3077469">
                <a:moveTo>
                  <a:pt x="0" y="0"/>
                </a:moveTo>
                <a:lnTo>
                  <a:pt x="3077469" y="0"/>
                </a:lnTo>
                <a:lnTo>
                  <a:pt x="3077469" y="807898"/>
                </a:lnTo>
                <a:lnTo>
                  <a:pt x="2845182" y="807898"/>
                </a:lnTo>
                <a:lnTo>
                  <a:pt x="2845182" y="232287"/>
                </a:lnTo>
                <a:lnTo>
                  <a:pt x="232287" y="232287"/>
                </a:lnTo>
                <a:lnTo>
                  <a:pt x="232287" y="2845182"/>
                </a:lnTo>
                <a:lnTo>
                  <a:pt x="2845182" y="2845182"/>
                </a:lnTo>
                <a:lnTo>
                  <a:pt x="2845182" y="2408098"/>
                </a:lnTo>
                <a:lnTo>
                  <a:pt x="3077469" y="2408098"/>
                </a:lnTo>
                <a:lnTo>
                  <a:pt x="3077469" y="3077469"/>
                </a:lnTo>
                <a:lnTo>
                  <a:pt x="0" y="30774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5A0A1D-A68F-4984-BE54-4A35FE9D43C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-41447" y="0"/>
            <a:ext cx="1614798" cy="15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226103C-E651-4A9A-A872-4C75E378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349" y="1966904"/>
            <a:ext cx="6901270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38C17-E31D-4ADD-8C8E-DE6B892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floor properties - 1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43E1D-25F1-4DAA-8313-814A07CDC9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4" y="2287915"/>
            <a:ext cx="4282986" cy="2858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794C8-A042-4777-B684-DDAD83869E39}"/>
              </a:ext>
            </a:extLst>
          </p:cNvPr>
          <p:cNvSpPr txBox="1"/>
          <p:nvPr/>
        </p:nvSpPr>
        <p:spPr>
          <a:xfrm>
            <a:off x="5415600" y="2108918"/>
            <a:ext cx="637923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name : name of floor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Lower Left Corner / Upper Right Corner : Real coordinates of the bottom left corner and top right corner of the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Ground Height : Height of this floor from the ground.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Ceiling Height : Height of ceiling of this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Door Height : Height of a door of this floor.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Desc : Specific description of this floor.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66C71-686E-48F2-9D10-C218B363AF6E}"/>
              </a:ext>
            </a:extLst>
          </p:cNvPr>
          <p:cNvSpPr txBox="1"/>
          <p:nvPr/>
        </p:nvSpPr>
        <p:spPr>
          <a:xfrm>
            <a:off x="587310" y="19242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Floor 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70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BBC35-61FD-4982-9F25-1F3022C3A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902" y="1304360"/>
            <a:ext cx="2256690" cy="42492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8BDC52-1ADB-4CE4-8306-0C4BA87D6516}"/>
              </a:ext>
            </a:extLst>
          </p:cNvPr>
          <p:cNvSpPr/>
          <p:nvPr/>
        </p:nvSpPr>
        <p:spPr>
          <a:xfrm>
            <a:off x="6642099" y="3214265"/>
            <a:ext cx="674255" cy="21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B2BE7F-4748-45CC-BEF7-374F18718B3B}"/>
              </a:ext>
            </a:extLst>
          </p:cNvPr>
          <p:cNvSpPr/>
          <p:nvPr/>
        </p:nvSpPr>
        <p:spPr>
          <a:xfrm>
            <a:off x="5903190" y="4530915"/>
            <a:ext cx="1285761" cy="416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floor of house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5F9C33-5FF4-42A8-9800-623F5DEB7F0A}"/>
              </a:ext>
            </a:extLst>
          </p:cNvPr>
          <p:cNvSpPr/>
          <p:nvPr/>
        </p:nvSpPr>
        <p:spPr>
          <a:xfrm>
            <a:off x="9852688" y="3197744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Modify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D973E5-43F6-42D1-B4F0-4331636A815C}"/>
              </a:ext>
            </a:extLst>
          </p:cNvPr>
          <p:cNvSpPr/>
          <p:nvPr/>
        </p:nvSpPr>
        <p:spPr>
          <a:xfrm>
            <a:off x="5930516" y="5988980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121B9C-F653-45EA-A957-030E63499B47}"/>
              </a:ext>
            </a:extLst>
          </p:cNvPr>
          <p:cNvSpPr/>
          <p:nvPr/>
        </p:nvSpPr>
        <p:spPr>
          <a:xfrm>
            <a:off x="5930516" y="5141863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412F51-9667-4221-A511-2D13E2C9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86" y="1304360"/>
            <a:ext cx="2255716" cy="424928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18154D7-C32F-4E7D-8BA2-58BC768B23DD}"/>
              </a:ext>
            </a:extLst>
          </p:cNvPr>
          <p:cNvSpPr/>
          <p:nvPr/>
        </p:nvSpPr>
        <p:spPr>
          <a:xfrm>
            <a:off x="8228103" y="5141863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3DADF7-4C81-4E03-B069-70FDF0B04784}"/>
              </a:ext>
            </a:extLst>
          </p:cNvPr>
          <p:cNvSpPr/>
          <p:nvPr/>
        </p:nvSpPr>
        <p:spPr>
          <a:xfrm>
            <a:off x="8969662" y="3214265"/>
            <a:ext cx="674255" cy="21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8AD7-203D-4891-BB1D-02D6F31A9C02}"/>
              </a:ext>
            </a:extLst>
          </p:cNvPr>
          <p:cNvSpPr/>
          <p:nvPr/>
        </p:nvSpPr>
        <p:spPr>
          <a:xfrm>
            <a:off x="8164401" y="3523798"/>
            <a:ext cx="1376296" cy="19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8F8DCB-935B-4DE5-BDC0-F2DD34385C5B}"/>
              </a:ext>
            </a:extLst>
          </p:cNvPr>
          <p:cNvSpPr/>
          <p:nvPr/>
        </p:nvSpPr>
        <p:spPr>
          <a:xfrm>
            <a:off x="4464740" y="352379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775907-5614-45A5-AB64-3DCD51F4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5" y="1154071"/>
            <a:ext cx="4310246" cy="56027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DB9DCA-26CA-4065-879A-E1349F0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floor properties - 2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B99F7-0F79-4938-BFC1-E7487A5FCD41}"/>
              </a:ext>
            </a:extLst>
          </p:cNvPr>
          <p:cNvSpPr/>
          <p:nvPr/>
        </p:nvSpPr>
        <p:spPr>
          <a:xfrm>
            <a:off x="370840" y="2456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EC7B1C-BB49-4F3B-950D-F6299952EDFE}"/>
              </a:ext>
            </a:extLst>
          </p:cNvPr>
          <p:cNvSpPr/>
          <p:nvPr/>
        </p:nvSpPr>
        <p:spPr>
          <a:xfrm>
            <a:off x="267647" y="452207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B1513-7F32-4C7A-8A66-0A73C5AE67C0}"/>
              </a:ext>
            </a:extLst>
          </p:cNvPr>
          <p:cNvSpPr/>
          <p:nvPr/>
        </p:nvSpPr>
        <p:spPr>
          <a:xfrm>
            <a:off x="1003299" y="2383322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Select floor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5771A-074D-4608-B07E-F4F30FD85538}"/>
              </a:ext>
            </a:extLst>
          </p:cNvPr>
          <p:cNvSpPr/>
          <p:nvPr/>
        </p:nvSpPr>
        <p:spPr>
          <a:xfrm>
            <a:off x="858520" y="4133056"/>
            <a:ext cx="2578562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properties tab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1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Cell – 1 : create new cell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642091-0351-469B-B57B-ABBAE7A6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571" y="1365796"/>
            <a:ext cx="3724055" cy="4919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6E6B55-E296-4C51-93DF-F4265155A063}"/>
              </a:ext>
            </a:extLst>
          </p:cNvPr>
          <p:cNvSpPr/>
          <p:nvPr/>
        </p:nvSpPr>
        <p:spPr>
          <a:xfrm>
            <a:off x="8008312" y="3582830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FB48F-3282-47D8-A487-C96D649E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111" y="1306845"/>
            <a:ext cx="3806121" cy="497829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8A84F7-93F0-478C-8C4F-1A3477461066}"/>
              </a:ext>
            </a:extLst>
          </p:cNvPr>
          <p:cNvSpPr/>
          <p:nvPr/>
        </p:nvSpPr>
        <p:spPr>
          <a:xfrm>
            <a:off x="3917863" y="3491365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6B983-0D7C-42BF-95F0-EB33CF177D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0378"/>
            <a:ext cx="4135772" cy="497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6849FFB-39CE-42A3-BB39-135265DB976B}"/>
              </a:ext>
            </a:extLst>
          </p:cNvPr>
          <p:cNvSpPr/>
          <p:nvPr/>
        </p:nvSpPr>
        <p:spPr>
          <a:xfrm>
            <a:off x="164757" y="1365796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99C5C2-11CB-4783-B78E-3C0BC283B7BB}"/>
              </a:ext>
            </a:extLst>
          </p:cNvPr>
          <p:cNvSpPr/>
          <p:nvPr/>
        </p:nvSpPr>
        <p:spPr>
          <a:xfrm>
            <a:off x="570487" y="1753376"/>
            <a:ext cx="3565285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cell button on tool bar or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Press </a:t>
            </a:r>
            <a:r>
              <a:rPr lang="en-US" altLang="ko-KR" i="1" dirty="0">
                <a:solidFill>
                  <a:schemeClr val="tx1"/>
                </a:solidFill>
              </a:rPr>
              <a:t>ctrl + c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ABD535-1412-4106-A02C-0C38C5C12B57}"/>
              </a:ext>
            </a:extLst>
          </p:cNvPr>
          <p:cNvSpPr/>
          <p:nvPr/>
        </p:nvSpPr>
        <p:spPr>
          <a:xfrm>
            <a:off x="4770382" y="3829549"/>
            <a:ext cx="2603322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Add corners to cell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F62938-44D4-4F84-93BE-7585685AB477}"/>
              </a:ext>
            </a:extLst>
          </p:cNvPr>
          <p:cNvSpPr/>
          <p:nvPr/>
        </p:nvSpPr>
        <p:spPr>
          <a:xfrm>
            <a:off x="4770381" y="4711582"/>
            <a:ext cx="5613407" cy="1135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Finish create cell by clicking cell button on tool bar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        pressing </a:t>
            </a:r>
            <a:r>
              <a:rPr lang="en-US" altLang="ko-KR" dirty="0" err="1">
                <a:solidFill>
                  <a:schemeClr val="tx1"/>
                </a:solidFill>
              </a:rPr>
              <a:t>ctrl+c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        pressing enter</a:t>
            </a:r>
          </a:p>
        </p:txBody>
      </p:sp>
    </p:spTree>
    <p:extLst>
      <p:ext uri="{BB962C8B-B14F-4D97-AF65-F5344CB8AC3E}">
        <p14:creationId xmlns:p14="http://schemas.microsoft.com/office/powerpoint/2010/main" val="376060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Cell – 2 : modify cell geometry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160726-A088-481D-B7F3-BDE277A3C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44" y="1385953"/>
            <a:ext cx="3998969" cy="523053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139909-AF6D-4B4C-9D8E-7DB65538488C}"/>
              </a:ext>
            </a:extLst>
          </p:cNvPr>
          <p:cNvSpPr/>
          <p:nvPr/>
        </p:nvSpPr>
        <p:spPr>
          <a:xfrm>
            <a:off x="190875" y="3066460"/>
            <a:ext cx="5989739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When you double-click the line you can modify the line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7C4CED-AC22-4D20-9BBE-2BA018CA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15" y="1385953"/>
            <a:ext cx="3998969" cy="52305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212E7E-BBE4-4E45-AB7F-5480FBF6B527}"/>
              </a:ext>
            </a:extLst>
          </p:cNvPr>
          <p:cNvSpPr/>
          <p:nvPr/>
        </p:nvSpPr>
        <p:spPr>
          <a:xfrm>
            <a:off x="5868148" y="4210900"/>
            <a:ext cx="5989739" cy="814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When you press </a:t>
            </a:r>
            <a:r>
              <a:rPr lang="en-US" altLang="ko-KR" i="1" dirty="0">
                <a:solidFill>
                  <a:schemeClr val="tx1"/>
                </a:solidFill>
              </a:rPr>
              <a:t>ctrl + z</a:t>
            </a:r>
            <a:r>
              <a:rPr lang="en-US" altLang="ko-KR" dirty="0">
                <a:solidFill>
                  <a:schemeClr val="tx1"/>
                </a:solidFill>
              </a:rPr>
              <a:t> during draw object</a:t>
            </a:r>
          </a:p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the last corner of object will be deleted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9DED118-4B3A-43A6-9617-FDB8852510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257"/>
          <a:stretch/>
        </p:blipFill>
        <p:spPr>
          <a:xfrm>
            <a:off x="8117898" y="1404202"/>
            <a:ext cx="4093587" cy="5013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Check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current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status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in</a:t>
            </a:r>
            <a:r>
              <a:rPr lang="ko-KR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ko-KR" b="0" dirty="0" err="1">
                <a:solidFill>
                  <a:srgbClr val="000000"/>
                </a:solidFill>
                <a:latin typeface="Arial" panose="020B0604020202020204" pitchFamily="34" charset="0"/>
              </a:rPr>
              <a:t>InVeiwer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A1BE8DC-513F-4433-94F5-9F9AE8946E75}"/>
              </a:ext>
            </a:extLst>
          </p:cNvPr>
          <p:cNvSpPr/>
          <p:nvPr/>
        </p:nvSpPr>
        <p:spPr>
          <a:xfrm>
            <a:off x="7799011" y="2175322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89723-5DED-4ABB-80EB-3EECD1F9A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025" y="1401610"/>
            <a:ext cx="2909455" cy="426728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1172F2-E525-41E7-BEBE-FFF31FF484BD}"/>
              </a:ext>
            </a:extLst>
          </p:cNvPr>
          <p:cNvSpPr/>
          <p:nvPr/>
        </p:nvSpPr>
        <p:spPr>
          <a:xfrm>
            <a:off x="4309976" y="217532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F8AA4-DC44-4D32-8969-D8E657DDF6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1610"/>
            <a:ext cx="4446446" cy="426728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374A94E-401A-4AB2-803C-D574FBF2AC44}"/>
              </a:ext>
            </a:extLst>
          </p:cNvPr>
          <p:cNvSpPr/>
          <p:nvPr/>
        </p:nvSpPr>
        <p:spPr>
          <a:xfrm>
            <a:off x="4065883" y="1401610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B90FDB-0B95-4D16-8B82-00161272A22C}"/>
              </a:ext>
            </a:extLst>
          </p:cNvPr>
          <p:cNvSpPr/>
          <p:nvPr/>
        </p:nvSpPr>
        <p:spPr>
          <a:xfrm>
            <a:off x="380804" y="5830195"/>
            <a:ext cx="3684839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viewer button on tool bar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C87B7-49A2-4159-84B4-0E81F706D44D}"/>
              </a:ext>
            </a:extLst>
          </p:cNvPr>
          <p:cNvSpPr/>
          <p:nvPr/>
        </p:nvSpPr>
        <p:spPr>
          <a:xfrm>
            <a:off x="4737243" y="5884642"/>
            <a:ext cx="3488027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2135F-95A0-46FA-91C3-0698E5E4B551}"/>
              </a:ext>
            </a:extLst>
          </p:cNvPr>
          <p:cNvSpPr/>
          <p:nvPr/>
        </p:nvSpPr>
        <p:spPr>
          <a:xfrm>
            <a:off x="5208444" y="2192100"/>
            <a:ext cx="294734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EA7C6-3C82-487C-9872-4EFDECD94CAF}"/>
              </a:ext>
            </a:extLst>
          </p:cNvPr>
          <p:cNvSpPr/>
          <p:nvPr/>
        </p:nvSpPr>
        <p:spPr>
          <a:xfrm>
            <a:off x="5208443" y="2627118"/>
            <a:ext cx="420569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6A027-167E-4276-B62D-7D4AFFAF515B}"/>
              </a:ext>
            </a:extLst>
          </p:cNvPr>
          <p:cNvSpPr/>
          <p:nvPr/>
        </p:nvSpPr>
        <p:spPr>
          <a:xfrm>
            <a:off x="8651529" y="1401610"/>
            <a:ext cx="739351" cy="1755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E1E876-8749-48BA-8BC0-F32D351D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415" y="1379771"/>
            <a:ext cx="3814320" cy="4975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 err="1"/>
              <a:t>CellSpaceBoundary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557F630-F88B-4CCF-9533-A30F63889A41}"/>
              </a:ext>
            </a:extLst>
          </p:cNvPr>
          <p:cNvSpPr/>
          <p:nvPr/>
        </p:nvSpPr>
        <p:spPr>
          <a:xfrm>
            <a:off x="7714156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79C67-02E3-476B-9FAA-EBB8BB36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636" y="1379771"/>
            <a:ext cx="3814320" cy="49752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3AAC3-75E4-434A-88F4-F135A4300E8C}"/>
              </a:ext>
            </a:extLst>
          </p:cNvPr>
          <p:cNvSpPr/>
          <p:nvPr/>
        </p:nvSpPr>
        <p:spPr>
          <a:xfrm>
            <a:off x="3551703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DB4D2-C9F7-4CED-A0B8-ECE7C014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79771"/>
            <a:ext cx="3760604" cy="49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399EE2E-0CB4-4E11-9427-0B2A9642EA57}"/>
              </a:ext>
            </a:extLst>
          </p:cNvPr>
          <p:cNvSpPr/>
          <p:nvPr/>
        </p:nvSpPr>
        <p:spPr>
          <a:xfrm>
            <a:off x="321776" y="1448923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9DFB4-0696-4F3D-8A16-5E39FFDAC007}"/>
              </a:ext>
            </a:extLst>
          </p:cNvPr>
          <p:cNvSpPr/>
          <p:nvPr/>
        </p:nvSpPr>
        <p:spPr>
          <a:xfrm>
            <a:off x="727507" y="1836502"/>
            <a:ext cx="3760604" cy="79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 button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on tool bar or Press </a:t>
            </a:r>
            <a:r>
              <a:rPr lang="en-US" altLang="ko-KR" i="1" dirty="0">
                <a:solidFill>
                  <a:schemeClr val="tx1"/>
                </a:solidFill>
              </a:rPr>
              <a:t>ctrl + b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2D9D04-9C78-48A2-91E3-132DA00D6CCE}"/>
              </a:ext>
            </a:extLst>
          </p:cNvPr>
          <p:cNvSpPr/>
          <p:nvPr/>
        </p:nvSpPr>
        <p:spPr>
          <a:xfrm>
            <a:off x="5107430" y="4887751"/>
            <a:ext cx="4054837" cy="1135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Finish create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by clicking cell button on tool bar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pressing </a:t>
            </a:r>
            <a:r>
              <a:rPr lang="en-US" altLang="ko-KR" dirty="0" err="1">
                <a:solidFill>
                  <a:schemeClr val="tx1"/>
                </a:solidFill>
              </a:rPr>
              <a:t>ctrl+c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pressing enter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F6209F-0581-4FB9-98E1-A0633F2D10A7}"/>
              </a:ext>
            </a:extLst>
          </p:cNvPr>
          <p:cNvSpPr/>
          <p:nvPr/>
        </p:nvSpPr>
        <p:spPr>
          <a:xfrm>
            <a:off x="5107430" y="4005718"/>
            <a:ext cx="4054837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Add corners to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by clicking canvas</a:t>
            </a:r>
          </a:p>
        </p:txBody>
      </p:sp>
    </p:spTree>
    <p:extLst>
      <p:ext uri="{BB962C8B-B14F-4D97-AF65-F5344CB8AC3E}">
        <p14:creationId xmlns:p14="http://schemas.microsoft.com/office/powerpoint/2010/main" val="25092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BE59FAD-7D21-4307-9963-88098C1AD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06" y="1379770"/>
            <a:ext cx="4014816" cy="523671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557F630-F88B-4CCF-9533-A30F63889A41}"/>
              </a:ext>
            </a:extLst>
          </p:cNvPr>
          <p:cNvSpPr/>
          <p:nvPr/>
        </p:nvSpPr>
        <p:spPr>
          <a:xfrm>
            <a:off x="7714156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/>
              <a:t>Transition - 1 : create new transition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007A8B-5A2B-491A-B246-0F6D8876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586" y="1379771"/>
            <a:ext cx="3814320" cy="497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2D9D04-9C78-48A2-91E3-132DA00D6CCE}"/>
              </a:ext>
            </a:extLst>
          </p:cNvPr>
          <p:cNvSpPr/>
          <p:nvPr/>
        </p:nvSpPr>
        <p:spPr>
          <a:xfrm>
            <a:off x="3995940" y="5032966"/>
            <a:ext cx="5083892" cy="1477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3. If you want to se duality of transition,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click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If not, by clicking transition button,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   pressing enter or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   pressing </a:t>
            </a:r>
            <a:r>
              <a:rPr lang="en-US" altLang="ko-KR" dirty="0" err="1">
                <a:solidFill>
                  <a:schemeClr val="tx1"/>
                </a:solidFill>
              </a:rPr>
              <a:t>ctrl+r</a:t>
            </a:r>
            <a:r>
              <a:rPr lang="en-US" altLang="ko-KR" dirty="0">
                <a:solidFill>
                  <a:schemeClr val="tx1"/>
                </a:solidFill>
              </a:rPr>
              <a:t> to finish.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F6209F-0581-4FB9-98E1-A0633F2D10A7}"/>
              </a:ext>
            </a:extLst>
          </p:cNvPr>
          <p:cNvSpPr/>
          <p:nvPr/>
        </p:nvSpPr>
        <p:spPr>
          <a:xfrm>
            <a:off x="3995940" y="4268509"/>
            <a:ext cx="3612875" cy="609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two state to connect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93AAC3-75E4-434A-88F4-F135A4300E8C}"/>
              </a:ext>
            </a:extLst>
          </p:cNvPr>
          <p:cNvSpPr/>
          <p:nvPr/>
        </p:nvSpPr>
        <p:spPr>
          <a:xfrm>
            <a:off x="3551703" y="35040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DB4D2-C9F7-4CED-A0B8-ECE7C0144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79771"/>
            <a:ext cx="3760604" cy="497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399EE2E-0CB4-4E11-9427-0B2A9642EA57}"/>
              </a:ext>
            </a:extLst>
          </p:cNvPr>
          <p:cNvSpPr/>
          <p:nvPr/>
        </p:nvSpPr>
        <p:spPr>
          <a:xfrm>
            <a:off x="321776" y="1448923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9DFB4-0696-4F3D-8A16-5E39FFDAC007}"/>
              </a:ext>
            </a:extLst>
          </p:cNvPr>
          <p:cNvSpPr/>
          <p:nvPr/>
        </p:nvSpPr>
        <p:spPr>
          <a:xfrm>
            <a:off x="727506" y="1836502"/>
            <a:ext cx="4121331" cy="797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transition button on tool bar or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Press </a:t>
            </a:r>
            <a:r>
              <a:rPr lang="en-US" altLang="ko-KR" i="1" dirty="0">
                <a:solidFill>
                  <a:schemeClr val="tx1"/>
                </a:solidFill>
              </a:rPr>
              <a:t>ctrl + 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7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ko-KR" dirty="0"/>
              <a:t>Transition - 2 : modify geometry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B20F5-18D1-4149-94C2-E254B6B7B799}"/>
              </a:ext>
            </a:extLst>
          </p:cNvPr>
          <p:cNvSpPr/>
          <p:nvPr/>
        </p:nvSpPr>
        <p:spPr>
          <a:xfrm>
            <a:off x="5573811" y="3011657"/>
            <a:ext cx="5989739" cy="1676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When you double-click the line that part of the transition and the dot which represent the state,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you can modify them.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D6308-10AE-4794-A3CB-9ABE443A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75" y="1240869"/>
            <a:ext cx="4000700" cy="52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Set properties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8B412-F099-423F-A99F-FF658279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048"/>
          <a:stretch/>
        </p:blipFill>
        <p:spPr>
          <a:xfrm>
            <a:off x="8995111" y="1209476"/>
            <a:ext cx="2438400" cy="5407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33F44-D2DB-4909-AB4E-192DE64A4D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44" y="1089038"/>
            <a:ext cx="2105131" cy="56417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BA2BAF-A46C-448F-BE91-D91D65E3C0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340" y="1089038"/>
            <a:ext cx="2111039" cy="564175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E33F4C-E6F6-4AD4-A199-2C207E409C95}"/>
              </a:ext>
            </a:extLst>
          </p:cNvPr>
          <p:cNvSpPr/>
          <p:nvPr/>
        </p:nvSpPr>
        <p:spPr>
          <a:xfrm>
            <a:off x="954578" y="1779903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4FA94C-8C80-4408-A4EA-6B012CDFB65D}"/>
              </a:ext>
            </a:extLst>
          </p:cNvPr>
          <p:cNvSpPr/>
          <p:nvPr/>
        </p:nvSpPr>
        <p:spPr>
          <a:xfrm>
            <a:off x="1581450" y="1779904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object on tree 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13F2EC-F4D3-49F7-8E4F-4D7E51800C6F}"/>
              </a:ext>
            </a:extLst>
          </p:cNvPr>
          <p:cNvSpPr/>
          <p:nvPr/>
        </p:nvSpPr>
        <p:spPr>
          <a:xfrm>
            <a:off x="662376" y="4182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887FB-2EA6-4407-AEFC-FCAD77E67618}"/>
              </a:ext>
            </a:extLst>
          </p:cNvPr>
          <p:cNvSpPr/>
          <p:nvPr/>
        </p:nvSpPr>
        <p:spPr>
          <a:xfrm>
            <a:off x="1190517" y="3678658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properties 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C7FD0C1-848D-4687-9AF1-1D685A987C35}"/>
              </a:ext>
            </a:extLst>
          </p:cNvPr>
          <p:cNvSpPr/>
          <p:nvPr/>
        </p:nvSpPr>
        <p:spPr>
          <a:xfrm>
            <a:off x="3202648" y="49681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9CCA87-B3E1-4C1C-9A41-9CAA6D2C3E40}"/>
              </a:ext>
            </a:extLst>
          </p:cNvPr>
          <p:cNvSpPr/>
          <p:nvPr/>
        </p:nvSpPr>
        <p:spPr>
          <a:xfrm>
            <a:off x="7426986" y="2242415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EB38C-21B3-4070-9A4F-7560AB158774}"/>
              </a:ext>
            </a:extLst>
          </p:cNvPr>
          <p:cNvSpPr/>
          <p:nvPr/>
        </p:nvSpPr>
        <p:spPr>
          <a:xfrm>
            <a:off x="5168179" y="458222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E83C0A-A2ED-4482-B3C2-808720ED07EA}"/>
              </a:ext>
            </a:extLst>
          </p:cNvPr>
          <p:cNvSpPr/>
          <p:nvPr/>
        </p:nvSpPr>
        <p:spPr>
          <a:xfrm>
            <a:off x="5733901" y="4042362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Change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12461-880E-489A-B243-06BB70683CF4}"/>
              </a:ext>
            </a:extLst>
          </p:cNvPr>
          <p:cNvSpPr/>
          <p:nvPr/>
        </p:nvSpPr>
        <p:spPr>
          <a:xfrm>
            <a:off x="5959042" y="5768962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3DBDA-FF69-48FA-8562-80587744B757}"/>
              </a:ext>
            </a:extLst>
          </p:cNvPr>
          <p:cNvSpPr/>
          <p:nvPr/>
        </p:nvSpPr>
        <p:spPr>
          <a:xfrm>
            <a:off x="5254241" y="6189169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A45901-767E-4BC2-A296-23596A08FB26}"/>
              </a:ext>
            </a:extLst>
          </p:cNvPr>
          <p:cNvSpPr/>
          <p:nvPr/>
        </p:nvSpPr>
        <p:spPr>
          <a:xfrm>
            <a:off x="9625879" y="2011159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3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3E9880-AF95-4396-954C-A896F1671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37" y="1332948"/>
            <a:ext cx="7695909" cy="47443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Connect floors - 1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4A60B-9A62-4C15-A14E-85F4B31F76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37" y="1346450"/>
            <a:ext cx="7695909" cy="474430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F20E6D-CD8E-4492-AD39-17177C8CC718}"/>
              </a:ext>
            </a:extLst>
          </p:cNvPr>
          <p:cNvSpPr/>
          <p:nvPr/>
        </p:nvSpPr>
        <p:spPr>
          <a:xfrm>
            <a:off x="8010234" y="3265615"/>
            <a:ext cx="385732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Divide the canvas of two floors.</a:t>
            </a:r>
          </a:p>
        </p:txBody>
      </p:sp>
    </p:spTree>
    <p:extLst>
      <p:ext uri="{BB962C8B-B14F-4D97-AF65-F5344CB8AC3E}">
        <p14:creationId xmlns:p14="http://schemas.microsoft.com/office/powerpoint/2010/main" val="375445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1199221" y="1905506"/>
            <a:ext cx="5602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How to make an </a:t>
            </a:r>
            <a:r>
              <a:rPr kumimoji="1" lang="en-US" altLang="ja-JP" sz="4400" b="1" dirty="0" err="1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IndoorGML</a:t>
            </a:r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file of </a:t>
            </a:r>
          </a:p>
          <a:p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two-story house using </a:t>
            </a:r>
            <a:r>
              <a:rPr lang="en-US" altLang="ja-JP" sz="6000" b="1" dirty="0" err="1">
                <a:solidFill>
                  <a:srgbClr val="FFD744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?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766535" y="1905506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A3028-A6F2-497F-A46F-94D3E7A8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625" y="1560694"/>
            <a:ext cx="4272664" cy="193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775921-AC6E-4507-8A0C-01ABF7E14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400" y="3788223"/>
            <a:ext cx="4273200" cy="2014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9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Connect floors - 2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758BDCC-A2B6-4CF4-8784-1D0EBB380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320" y="1441700"/>
            <a:ext cx="7695909" cy="474430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56FA1C1-66FC-46AE-B354-D279FEEF697C}"/>
              </a:ext>
            </a:extLst>
          </p:cNvPr>
          <p:cNvSpPr/>
          <p:nvPr/>
        </p:nvSpPr>
        <p:spPr>
          <a:xfrm>
            <a:off x="2977475" y="1441700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F20E6D-CD8E-4492-AD39-17177C8CC718}"/>
              </a:ext>
            </a:extLst>
          </p:cNvPr>
          <p:cNvSpPr/>
          <p:nvPr/>
        </p:nvSpPr>
        <p:spPr>
          <a:xfrm>
            <a:off x="3562060" y="1896244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Click stair button on tool bar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CA11E3E-D54D-4DD9-92E1-279318D73A3E}"/>
              </a:ext>
            </a:extLst>
          </p:cNvPr>
          <p:cNvSpPr/>
          <p:nvPr/>
        </p:nvSpPr>
        <p:spPr>
          <a:xfrm>
            <a:off x="5082500" y="5095875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3E06024-7D18-4E5A-8750-2A8BC90CEF33}"/>
              </a:ext>
            </a:extLst>
          </p:cNvPr>
          <p:cNvSpPr/>
          <p:nvPr/>
        </p:nvSpPr>
        <p:spPr>
          <a:xfrm>
            <a:off x="8159075" y="5095875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649EA4-B332-4E82-8E43-E2BE45D507C4}"/>
              </a:ext>
            </a:extLst>
          </p:cNvPr>
          <p:cNvSpPr/>
          <p:nvPr/>
        </p:nvSpPr>
        <p:spPr>
          <a:xfrm>
            <a:off x="5082500" y="5868169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Choose two states to connect.</a:t>
            </a:r>
          </a:p>
        </p:txBody>
      </p:sp>
    </p:spTree>
    <p:extLst>
      <p:ext uri="{BB962C8B-B14F-4D97-AF65-F5344CB8AC3E}">
        <p14:creationId xmlns:p14="http://schemas.microsoft.com/office/powerpoint/2010/main" val="387572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365CD32-D8BD-4A94-8F59-83196DE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DDC1F-3E0D-429F-94B3-9AC9A8EC90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2" y="1504949"/>
            <a:ext cx="7709977" cy="4752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E9B479-0AF2-436F-B181-E65CBCFF36A5}"/>
              </a:ext>
            </a:extLst>
          </p:cNvPr>
          <p:cNvSpPr/>
          <p:nvPr/>
        </p:nvSpPr>
        <p:spPr>
          <a:xfrm>
            <a:off x="8124535" y="1504949"/>
            <a:ext cx="3714750" cy="3133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Add floors.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Upload floor plans.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Set floor properties.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Add Cells, </a:t>
            </a:r>
            <a:r>
              <a:rPr lang="en-US" altLang="ko-KR" dirty="0" err="1">
                <a:solidFill>
                  <a:schemeClr val="tx1"/>
                </a:solidFill>
              </a:rPr>
              <a:t>CellSpaceBoundary</a:t>
            </a:r>
            <a:r>
              <a:rPr lang="en-US" altLang="ko-KR" dirty="0">
                <a:solidFill>
                  <a:schemeClr val="tx1"/>
                </a:solidFill>
              </a:rPr>
              <a:t>, State and Transition and set its properties.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Connect floors.</a:t>
            </a:r>
          </a:p>
        </p:txBody>
      </p:sp>
    </p:spTree>
    <p:extLst>
      <p:ext uri="{BB962C8B-B14F-4D97-AF65-F5344CB8AC3E}">
        <p14:creationId xmlns:p14="http://schemas.microsoft.com/office/powerpoint/2010/main" val="231738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428625" y="1667381"/>
              <a:ext cx="364715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Export to</a:t>
              </a:r>
            </a:p>
            <a:p>
              <a:r>
                <a:rPr lang="en-US" altLang="ja-JP" sz="5400" dirty="0" err="1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IndoorGML</a:t>
              </a:r>
              <a:endPara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59291" y="4495003"/>
            <a:ext cx="764770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OGC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IndoorGML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from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InFactory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3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to </a:t>
            </a:r>
            <a:r>
              <a:rPr lang="en-US" altLang="ko-KR" dirty="0" err="1"/>
              <a:t>IndoorGML</a:t>
            </a:r>
            <a:r>
              <a:rPr lang="en-US" altLang="ko-KR" dirty="0"/>
              <a:t> - 1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FE48D-1D4C-4F1E-9383-38636F1D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672" y="1200727"/>
            <a:ext cx="5435057" cy="552796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9F90F1-40B5-4942-B097-A71698041B5B}"/>
              </a:ext>
            </a:extLst>
          </p:cNvPr>
          <p:cNvSpPr/>
          <p:nvPr/>
        </p:nvSpPr>
        <p:spPr>
          <a:xfrm>
            <a:off x="1445116" y="3230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35D85-0E70-4592-B4D8-EFF6E3AEC8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14" y="1200727"/>
            <a:ext cx="1440873" cy="55279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E312AA-60EC-42E7-8436-5A9B3442FD1C}"/>
              </a:ext>
            </a:extLst>
          </p:cNvPr>
          <p:cNvSpPr/>
          <p:nvPr/>
        </p:nvSpPr>
        <p:spPr>
          <a:xfrm>
            <a:off x="283458" y="120072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095D6-1B09-4232-B5A5-7CD5A0648FEE}"/>
              </a:ext>
            </a:extLst>
          </p:cNvPr>
          <p:cNvSpPr/>
          <p:nvPr/>
        </p:nvSpPr>
        <p:spPr>
          <a:xfrm>
            <a:off x="367348" y="2467464"/>
            <a:ext cx="578841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9C9C6-E93F-4EA6-8D3E-6E658CB2CC42}"/>
              </a:ext>
            </a:extLst>
          </p:cNvPr>
          <p:cNvSpPr/>
          <p:nvPr/>
        </p:nvSpPr>
        <p:spPr>
          <a:xfrm>
            <a:off x="2997651" y="2827054"/>
            <a:ext cx="321814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F4F566-72B6-4BF2-8FB7-267BC1F992E9}"/>
              </a:ext>
            </a:extLst>
          </p:cNvPr>
          <p:cNvSpPr/>
          <p:nvPr/>
        </p:nvSpPr>
        <p:spPr>
          <a:xfrm>
            <a:off x="2997650" y="2298296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C7AC01-35B5-4A55-968F-90A81898A5B5}"/>
              </a:ext>
            </a:extLst>
          </p:cNvPr>
          <p:cNvSpPr/>
          <p:nvPr/>
        </p:nvSpPr>
        <p:spPr>
          <a:xfrm>
            <a:off x="5565857" y="6200114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C6398-9DC3-486C-9161-9AF07471A006}"/>
              </a:ext>
            </a:extLst>
          </p:cNvPr>
          <p:cNvSpPr/>
          <p:nvPr/>
        </p:nvSpPr>
        <p:spPr>
          <a:xfrm>
            <a:off x="954578" y="1060911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</a:t>
            </a:r>
            <a:r>
              <a:rPr lang="en-US" altLang="ko-KR" i="1" dirty="0">
                <a:solidFill>
                  <a:schemeClr val="tx1"/>
                </a:solidFill>
              </a:rPr>
              <a:t>Project &gt; Export(.</a:t>
            </a:r>
            <a:r>
              <a:rPr lang="en-US" altLang="ko-KR" i="1" dirty="0" err="1">
                <a:solidFill>
                  <a:schemeClr val="tx1"/>
                </a:solidFill>
              </a:rPr>
              <a:t>gml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EE965-A3FA-4CD9-A8E1-6BAF6790DD49}"/>
              </a:ext>
            </a:extLst>
          </p:cNvPr>
          <p:cNvSpPr/>
          <p:nvPr/>
        </p:nvSpPr>
        <p:spPr>
          <a:xfrm>
            <a:off x="4077021" y="2211581"/>
            <a:ext cx="3312393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export options.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25B05-2304-4613-B87C-7DA6D23E3BDF}"/>
              </a:ext>
            </a:extLst>
          </p:cNvPr>
          <p:cNvSpPr/>
          <p:nvPr/>
        </p:nvSpPr>
        <p:spPr>
          <a:xfrm>
            <a:off x="2012514" y="6217542"/>
            <a:ext cx="2613902" cy="416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Export 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EACF3-4B56-4960-B137-13D525192215}"/>
              </a:ext>
            </a:extLst>
          </p:cNvPr>
          <p:cNvSpPr txBox="1"/>
          <p:nvPr/>
        </p:nvSpPr>
        <p:spPr>
          <a:xfrm>
            <a:off x="7664379" y="1200727"/>
            <a:ext cx="4244163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Export Options</a:t>
            </a:r>
          </a:p>
          <a:p>
            <a:pPr algn="ctr">
              <a:lnSpc>
                <a:spcPct val="150000"/>
              </a:lnSpc>
            </a:pPr>
            <a:endParaRPr lang="en-US" altLang="ko-KR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Geometry Option : Determines the dimension of the geometry of the </a:t>
            </a:r>
            <a:r>
              <a:rPr lang="en-US" altLang="ko-KR" sz="1600" dirty="0" err="1"/>
              <a:t>gml</a:t>
            </a:r>
            <a:r>
              <a:rPr lang="en-US" altLang="ko-KR" sz="1600" dirty="0"/>
              <a:t> file to be created.</a:t>
            </a:r>
          </a:p>
          <a:p>
            <a:pPr lvl="1"/>
            <a:r>
              <a:rPr lang="en-US" altLang="ko-KR" sz="1600" dirty="0"/>
              <a:t>  If 3D, Cell is Solid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Surface.</a:t>
            </a:r>
          </a:p>
          <a:p>
            <a:pPr lvl="1"/>
            <a:r>
              <a:rPr lang="en-US" altLang="ko-KR" sz="1600" dirty="0"/>
              <a:t>  If 2D, Cell is created as Surface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created as </a:t>
            </a:r>
            <a:r>
              <a:rPr lang="en-US" altLang="ko-KR" sz="1600" dirty="0" err="1"/>
              <a:t>LineString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Properties : According to the schema of </a:t>
            </a:r>
            <a:r>
              <a:rPr lang="en-US" altLang="ko-KR" sz="1600" dirty="0" err="1"/>
              <a:t>IndoorGML</a:t>
            </a:r>
            <a:r>
              <a:rPr lang="en-US" altLang="ko-KR" sz="1600" dirty="0"/>
              <a:t>, this property may not be displayed in the document because its cardinality is 0..1. If you not select some attributes of them it will not appear in the document.</a:t>
            </a:r>
          </a:p>
        </p:txBody>
      </p:sp>
    </p:spTree>
    <p:extLst>
      <p:ext uri="{BB962C8B-B14F-4D97-AF65-F5344CB8AC3E}">
        <p14:creationId xmlns:p14="http://schemas.microsoft.com/office/powerpoint/2010/main" val="22113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59A872-2032-4606-B0EC-490746F6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954"/>
          <a:stretch/>
        </p:blipFill>
        <p:spPr>
          <a:xfrm>
            <a:off x="925075" y="3743706"/>
            <a:ext cx="4088150" cy="2934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784AC80-CEEA-464F-AF5C-27724864DEC4}"/>
              </a:ext>
            </a:extLst>
          </p:cNvPr>
          <p:cNvSpPr/>
          <p:nvPr/>
        </p:nvSpPr>
        <p:spPr>
          <a:xfrm rot="10800000">
            <a:off x="4815588" y="5091373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D0A9C7-292C-4E00-8FFA-724D8B9A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420" y="1114277"/>
            <a:ext cx="5301675" cy="5502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BBEA7A3-41AF-4B21-B452-14AD61FFFCB6}"/>
              </a:ext>
            </a:extLst>
          </p:cNvPr>
          <p:cNvSpPr/>
          <p:nvPr/>
        </p:nvSpPr>
        <p:spPr>
          <a:xfrm>
            <a:off x="4914530" y="2819741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to </a:t>
            </a:r>
            <a:r>
              <a:rPr lang="en-US" altLang="ko-KR" dirty="0" err="1"/>
              <a:t>IndoorGML</a:t>
            </a:r>
            <a:r>
              <a:rPr lang="en-US" altLang="ko-KR" dirty="0"/>
              <a:t> - 2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75D562-0DF5-413A-BB75-E127264E8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76" y="2555916"/>
            <a:ext cx="4088151" cy="105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E904EB5-1F72-4DC4-B374-5DCC6567AD27}"/>
              </a:ext>
            </a:extLst>
          </p:cNvPr>
          <p:cNvSpPr/>
          <p:nvPr/>
        </p:nvSpPr>
        <p:spPr>
          <a:xfrm rot="5400000">
            <a:off x="2542890" y="225128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EEE48-B8B4-4427-8BD0-D0DF750417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75" y="1148046"/>
            <a:ext cx="4088151" cy="1276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F992F2-F02B-4901-AE35-B0115EEB7E10}"/>
              </a:ext>
            </a:extLst>
          </p:cNvPr>
          <p:cNvSpPr/>
          <p:nvPr/>
        </p:nvSpPr>
        <p:spPr>
          <a:xfrm>
            <a:off x="2965164" y="1204129"/>
            <a:ext cx="25401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Download </a:t>
            </a:r>
            <a:r>
              <a:rPr lang="en-US" altLang="ko-KR" dirty="0" err="1">
                <a:solidFill>
                  <a:schemeClr val="tx1"/>
                </a:solidFill>
              </a:rPr>
              <a:t>gml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BE8C09-6622-4181-BC88-E7FC4F7604DD}"/>
              </a:ext>
            </a:extLst>
          </p:cNvPr>
          <p:cNvSpPr/>
          <p:nvPr/>
        </p:nvSpPr>
        <p:spPr>
          <a:xfrm>
            <a:off x="2566448" y="1936675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727249-7000-4FBB-85CC-DC59DE04DFE6}"/>
              </a:ext>
            </a:extLst>
          </p:cNvPr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4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B878C7-CE7F-4970-A106-AB5230DE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34F77A27-9014-4F3D-9AC2-1EC331361D00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B1C9D08C-ACD2-4550-A497-7D99D5F64D4B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B462B3D9-6D24-469D-8A33-21BCD317CA82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936FA037-E311-4232-813F-C91E94F6D920}"/>
                </a:ext>
              </a:extLst>
            </p:cNvPr>
            <p:cNvSpPr txBox="1"/>
            <p:nvPr/>
          </p:nvSpPr>
          <p:spPr>
            <a:xfrm>
              <a:off x="428625" y="1667381"/>
              <a:ext cx="407034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Environment</a:t>
              </a:r>
            </a:p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Setting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D40A88-9F07-473A-AF84-8B589BAA8F3C}"/>
              </a:ext>
            </a:extLst>
          </p:cNvPr>
          <p:cNvSpPr txBox="1"/>
          <p:nvPr/>
        </p:nvSpPr>
        <p:spPr>
          <a:xfrm>
            <a:off x="2161309" y="4177139"/>
            <a:ext cx="7630392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of all, you need to set the environment for editing.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order for you to use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sufficiently, you must install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InFactory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a restful server and library to create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InViewer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Three.js-based viewer for visualizing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C50B1-A3F3-441D-9B46-DEEE215F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0A7B3-3CF4-4352-A3FE-D1CC134FD620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CE393B-EBB9-4262-9FD4-443EAC485911}"/>
              </a:ext>
            </a:extLst>
          </p:cNvPr>
          <p:cNvSpPr/>
          <p:nvPr/>
        </p:nvSpPr>
        <p:spPr>
          <a:xfrm>
            <a:off x="6791325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115B26-DCE5-4D67-8AFB-84D9BA785BDF}"/>
              </a:ext>
            </a:extLst>
          </p:cNvPr>
          <p:cNvSpPr/>
          <p:nvPr/>
        </p:nvSpPr>
        <p:spPr>
          <a:xfrm>
            <a:off x="6029325" y="3896120"/>
            <a:ext cx="100012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908E0242-3458-40CA-A4CF-382A714A939B}"/>
              </a:ext>
            </a:extLst>
          </p:cNvPr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B0775B32-CC31-4469-A2BB-EF0D9C39AFC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B996895D-2191-4B70-B6C9-89892C5916F2}"/>
                </a:ext>
              </a:extLst>
            </p:cNvPr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7380E78A-B326-4AEF-B075-ED6A62158D03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BD42059E-0058-44B2-BCA9-3E0E7C5BFE53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Node.js : </a:t>
                </a:r>
                <a:r>
                  <a:rPr kumimoji="1" lang="en-US" altLang="ja-JP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use node for server-side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https://nodejs.org/</a:t>
                </a:r>
              </a:p>
            </p:txBody>
          </p:sp>
        </p:grpSp>
      </p:grpSp>
      <p:grpSp>
        <p:nvGrpSpPr>
          <p:cNvPr id="11" name="グループ化 32">
            <a:extLst>
              <a:ext uri="{FF2B5EF4-FFF2-40B4-BE49-F238E27FC236}">
                <a16:creationId xmlns:a16="http://schemas.microsoft.com/office/drawing/2014/main" id="{23C6A396-738C-474A-93F3-B26C619971BB}"/>
              </a:ext>
            </a:extLst>
          </p:cNvPr>
          <p:cNvGrpSpPr/>
          <p:nvPr/>
        </p:nvGrpSpPr>
        <p:grpSpPr>
          <a:xfrm>
            <a:off x="887522" y="2271731"/>
            <a:ext cx="10494852" cy="2458779"/>
            <a:chOff x="887522" y="1067057"/>
            <a:chExt cx="10494852" cy="2458779"/>
          </a:xfrm>
        </p:grpSpPr>
        <p:sp>
          <p:nvSpPr>
            <p:cNvPr id="12" name="正方形/長方形 33">
              <a:extLst>
                <a:ext uri="{FF2B5EF4-FFF2-40B4-BE49-F238E27FC236}">
                  <a16:creationId xmlns:a16="http://schemas.microsoft.com/office/drawing/2014/main" id="{3E86F43B-AB27-49BF-AD59-ECFBCF69901C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グループ化 34">
              <a:extLst>
                <a:ext uri="{FF2B5EF4-FFF2-40B4-BE49-F238E27FC236}">
                  <a16:creationId xmlns:a16="http://schemas.microsoft.com/office/drawing/2014/main" id="{DF88B421-449F-4F08-9407-CD54B761643B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458779"/>
              <a:chOff x="1556747" y="1067057"/>
              <a:chExt cx="9825627" cy="2458779"/>
            </a:xfrm>
          </p:grpSpPr>
          <p:sp>
            <p:nvSpPr>
              <p:cNvPr id="14" name="テキスト ボックス 35">
                <a:extLst>
                  <a:ext uri="{FF2B5EF4-FFF2-40B4-BE49-F238E27FC236}">
                    <a16:creationId xmlns:a16="http://schemas.microsoft.com/office/drawing/2014/main" id="{5EE3ADC0-C14E-4E46-AFD9-A47C8D1DD4CB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テキスト ボックス 36">
                <a:extLst>
                  <a:ext uri="{FF2B5EF4-FFF2-40B4-BE49-F238E27FC236}">
                    <a16:creationId xmlns:a16="http://schemas.microsoft.com/office/drawing/2014/main" id="{07EDB7C7-1AC9-4B69-9BD0-C64110FD9CC8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ko-KR" altLang="ko-KR" sz="1600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3"/>
                  </a:rPr>
                  <a:t>https://github.com/STEMLab/InEditor.git</a:t>
                </a:r>
                <a:r>
                  <a:rPr kumimoji="0" lang="ko-KR" altLang="ko-KR" sz="1400" dirty="0">
                    <a:hlinkClick r:id="rId3"/>
                  </a:rPr>
                  <a:t> </a:t>
                </a:r>
                <a:endParaRPr kumimoji="0" lang="ko-KR" altLang="ko-KR" sz="4400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https://github.com/STEMLab/InEditor.git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editor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http://127.0.0.1:8080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kumimoji="0" lang="ko-KR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62E80041-3573-40E8-B5DE-8C079F12F579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66ED2098-5810-4D45-8CA4-D053A8B568D7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8E33D-E127-44E4-908C-A332704119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094" y="4592422"/>
            <a:ext cx="5059799" cy="1790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6E4BA8-895F-4C13-99EA-014E863122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814" y="4592422"/>
            <a:ext cx="5059799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B954-1F1D-47AF-9F29-6F6935FF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InFactory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62C53-037D-4CE8-B8DE-A22ED673D65B}"/>
              </a:ext>
            </a:extLst>
          </p:cNvPr>
          <p:cNvSpPr/>
          <p:nvPr/>
        </p:nvSpPr>
        <p:spPr>
          <a:xfrm>
            <a:off x="5665781" y="3049903"/>
            <a:ext cx="4630744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グループ化 9">
            <a:extLst>
              <a:ext uri="{FF2B5EF4-FFF2-40B4-BE49-F238E27FC236}">
                <a16:creationId xmlns:a16="http://schemas.microsoft.com/office/drawing/2014/main" id="{E9F2C1A0-26BE-4AD1-8159-1AE840B7112D}"/>
              </a:ext>
            </a:extLst>
          </p:cNvPr>
          <p:cNvGrpSpPr/>
          <p:nvPr/>
        </p:nvGrpSpPr>
        <p:grpSpPr>
          <a:xfrm>
            <a:off x="887522" y="1321057"/>
            <a:ext cx="10656778" cy="1073785"/>
            <a:chOff x="887522" y="1067057"/>
            <a:chExt cx="10656778" cy="1073785"/>
          </a:xfrm>
        </p:grpSpPr>
        <p:sp>
          <p:nvSpPr>
            <p:cNvPr id="5" name="正方形/長方形 3">
              <a:extLst>
                <a:ext uri="{FF2B5EF4-FFF2-40B4-BE49-F238E27FC236}">
                  <a16:creationId xmlns:a16="http://schemas.microsoft.com/office/drawing/2014/main" id="{3AFEA741-F571-491F-9D6A-E3AF0E516D69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C09256BF-9AE8-4832-AA6B-FF680093113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1073785"/>
              <a:chOff x="1556748" y="1067057"/>
              <a:chExt cx="9987552" cy="1073785"/>
            </a:xfrm>
          </p:grpSpPr>
          <p:sp>
            <p:nvSpPr>
              <p:cNvPr id="7" name="テキスト ボックス 30">
                <a:extLst>
                  <a:ext uri="{FF2B5EF4-FFF2-40B4-BE49-F238E27FC236}">
                    <a16:creationId xmlns:a16="http://schemas.microsoft.com/office/drawing/2014/main" id="{46F699FC-E5D9-45C4-822B-7F615253ABD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8" name="テキスト ボックス 31">
                <a:extLst>
                  <a:ext uri="{FF2B5EF4-FFF2-40B4-BE49-F238E27FC236}">
                    <a16:creationId xmlns:a16="http://schemas.microsoft.com/office/drawing/2014/main" id="{D485773C-CF5C-4983-8399-3958FB9468F6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Maven : over 3.5 version.</a:t>
                </a: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Java : JDK over 1.8 version. JAVA 8 is not working at the upper version</a:t>
                </a:r>
              </a:p>
            </p:txBody>
          </p:sp>
        </p:grpSp>
      </p:grpSp>
      <p:sp>
        <p:nvSpPr>
          <p:cNvPr id="9" name="テキスト ボックス 10">
            <a:extLst>
              <a:ext uri="{FF2B5EF4-FFF2-40B4-BE49-F238E27FC236}">
                <a16:creationId xmlns:a16="http://schemas.microsoft.com/office/drawing/2014/main" id="{A6EA0F98-8C7E-44B2-BFB4-DD95C44362A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652A0-09CE-4822-80D1-CF83CFA64458}"/>
              </a:ext>
            </a:extLst>
          </p:cNvPr>
          <p:cNvSpPr/>
          <p:nvPr/>
        </p:nvSpPr>
        <p:spPr>
          <a:xfrm>
            <a:off x="6488609" y="3613026"/>
            <a:ext cx="1598115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F32D0-E801-4B5F-89AC-B6B05ECE88D2}"/>
              </a:ext>
            </a:extLst>
          </p:cNvPr>
          <p:cNvSpPr/>
          <p:nvPr/>
        </p:nvSpPr>
        <p:spPr>
          <a:xfrm>
            <a:off x="6627703" y="3896119"/>
            <a:ext cx="3021122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7815F2A-740F-4176-A2C0-6AD493EB4299}"/>
              </a:ext>
            </a:extLst>
          </p:cNvPr>
          <p:cNvGrpSpPr/>
          <p:nvPr/>
        </p:nvGrpSpPr>
        <p:grpSpPr>
          <a:xfrm>
            <a:off x="887522" y="2271731"/>
            <a:ext cx="10494852" cy="1904782"/>
            <a:chOff x="887522" y="1067057"/>
            <a:chExt cx="10494852" cy="1904782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605355BC-E496-4A01-AE10-8762182694FB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569A1E45-3D84-4804-870B-6C6F06EA50B0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1904782"/>
              <a:chOff x="1556747" y="1067057"/>
              <a:chExt cx="9825627" cy="1904782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220B3F43-CE91-41A9-89B9-DE78EF02CD2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692E5014-4988-4D0D-BC12-8C3C11A6B3D1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https://github.com/STEMLab/InFactory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InFactory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Build Project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            and build project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clean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Spring Server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jetty:run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“-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Djetty.port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=9797”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B694001F-854B-4160-A602-04EDE1B2A259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65FF8C-8D7D-411C-BC39-128C426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2" y="4178592"/>
            <a:ext cx="5364945" cy="9449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29DF1-1E8C-4CC2-94C5-18DBD6DF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1" y="5208465"/>
            <a:ext cx="5364945" cy="1694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3550AF-AB0D-4071-AC13-C5498E7D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09" y="4194882"/>
            <a:ext cx="5108891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7923-C675-44E7-B048-D689368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InViewer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27E12B-D6F1-4760-93A3-71B0387CEBE4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18F396-20A1-49C0-B3F4-0FD0F914A298}"/>
              </a:ext>
            </a:extLst>
          </p:cNvPr>
          <p:cNvSpPr/>
          <p:nvPr/>
        </p:nvSpPr>
        <p:spPr>
          <a:xfrm>
            <a:off x="6800850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0466-DCF0-43C1-959E-72BC57DC1DFE}"/>
              </a:ext>
            </a:extLst>
          </p:cNvPr>
          <p:cNvSpPr/>
          <p:nvPr/>
        </p:nvSpPr>
        <p:spPr>
          <a:xfrm>
            <a:off x="6142469" y="3886884"/>
            <a:ext cx="94297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5A52CD89-A2CC-4656-9211-210DC83E0F11}"/>
              </a:ext>
            </a:extLst>
          </p:cNvPr>
          <p:cNvGrpSpPr/>
          <p:nvPr/>
        </p:nvGrpSpPr>
        <p:grpSpPr>
          <a:xfrm>
            <a:off x="887522" y="1321057"/>
            <a:ext cx="10656778" cy="796786"/>
            <a:chOff x="887522" y="1067057"/>
            <a:chExt cx="10656778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91E38B17-D348-4691-929E-0E0C2F12BBE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A487F802-5470-4AD7-BC56-BF32BA1C1DD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796786"/>
              <a:chOff x="1556748" y="1067057"/>
              <a:chExt cx="9987552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42CCD413-C1DB-4680-9C95-43F8BF80963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13310282-A4ED-4F10-8251-BF0FAAEB579D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Node.js</a:t>
                </a:r>
              </a:p>
            </p:txBody>
          </p:sp>
        </p:grp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0D6D8C-54B9-4E7A-9348-4F2A4B64AB6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682C3B5-A608-4A53-94FF-E4523E404D69}"/>
              </a:ext>
            </a:extLst>
          </p:cNvPr>
          <p:cNvGrpSpPr/>
          <p:nvPr/>
        </p:nvGrpSpPr>
        <p:grpSpPr>
          <a:xfrm>
            <a:off x="887522" y="2271731"/>
            <a:ext cx="10494852" cy="2181780"/>
            <a:chOff x="887522" y="1067057"/>
            <a:chExt cx="10494852" cy="2181780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E2D5D7BD-C242-4098-BBBE-89748A285AD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8DE75739-8855-419D-9714-FCBBD8FFFC5E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181780"/>
              <a:chOff x="1556747" y="1067057"/>
              <a:chExt cx="9825627" cy="2181780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47F939AE-600F-4E97-A693-F934CAD81CA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22242B7E-C3DE-4426-BCC3-354C815016FE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https://github.com/STEMLab/InViewer 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 Unicode MS"/>
                    <a:ea typeface="SFMono-Regular"/>
                  </a:rPr>
                  <a:t>nViewer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InViewer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viewer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http://127.0.0.1:3000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0BE41E77-EC0A-4599-9594-E385700D8146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8155B-910E-437A-9A7E-17BBBB6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8" y="4429440"/>
            <a:ext cx="5236918" cy="7437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A41E16-8C01-4C19-B0FB-BFBA76F2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98" y="5273454"/>
            <a:ext cx="5236918" cy="1609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44F12D-C096-4299-802C-161C3B80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410" y="4413646"/>
            <a:ext cx="599288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253787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428625" y="1667381"/>
              <a:ext cx="480131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Draw two-story</a:t>
              </a:r>
            </a:p>
            <a:p>
              <a:r>
                <a:rPr lang="en-US" altLang="ja-JP" sz="5400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House on</a:t>
              </a:r>
            </a:p>
            <a:p>
              <a:r>
                <a:rPr lang="en-US" altLang="ja-JP" sz="5400" dirty="0" err="1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InEditor</a:t>
              </a:r>
              <a:endParaRPr lang="en-US" altLang="ja-JP" sz="5400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59291" y="4495003"/>
            <a:ext cx="764770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basic usage of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InEditor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drawing a simple house.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8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Add two new floor</a:t>
            </a:r>
            <a:endParaRPr lang="ko-KR" altLang="en-US" dirty="0"/>
          </a:p>
        </p:txBody>
      </p:sp>
      <p:cxnSp>
        <p:nvCxnSpPr>
          <p:cNvPr id="3" name="直線コネクタ 4">
            <a:extLst>
              <a:ext uri="{FF2B5EF4-FFF2-40B4-BE49-F238E27FC236}">
                <a16:creationId xmlns:a16="http://schemas.microsoft.com/office/drawing/2014/main" id="{B75EBB72-8557-44A8-A4DF-3A077F58AB4B}"/>
              </a:ext>
            </a:extLst>
          </p:cNvPr>
          <p:cNvCxnSpPr/>
          <p:nvPr/>
        </p:nvCxnSpPr>
        <p:spPr>
          <a:xfrm>
            <a:off x="0" y="1296311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93EE8B-E9C8-43D8-8029-2F26FE3CF2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307" y="1291330"/>
            <a:ext cx="6269219" cy="546830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C9DF5D3-262D-4C63-8A6B-6CFFB5F94772}"/>
              </a:ext>
            </a:extLst>
          </p:cNvPr>
          <p:cNvSpPr/>
          <p:nvPr/>
        </p:nvSpPr>
        <p:spPr>
          <a:xfrm>
            <a:off x="5298048" y="3587179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49874-8B69-44A5-8D2C-E760FE6A28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2910785" y="1291329"/>
            <a:ext cx="2571509" cy="546830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4C0555-B22C-4141-83CF-D520102E8960}"/>
              </a:ext>
            </a:extLst>
          </p:cNvPr>
          <p:cNvSpPr/>
          <p:nvPr/>
        </p:nvSpPr>
        <p:spPr>
          <a:xfrm>
            <a:off x="2454897" y="3580910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A231E-51D4-4009-B739-6BD36D50C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62" y="1303971"/>
            <a:ext cx="2577410" cy="54556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0C3BBE8-F796-4DF9-AD45-91B6F8AA3309}"/>
              </a:ext>
            </a:extLst>
          </p:cNvPr>
          <p:cNvSpPr/>
          <p:nvPr/>
        </p:nvSpPr>
        <p:spPr>
          <a:xfrm>
            <a:off x="91362" y="2006139"/>
            <a:ext cx="355902" cy="355902"/>
          </a:xfrm>
          <a:prstGeom prst="ellipse">
            <a:avLst/>
          </a:prstGeom>
          <a:noFill/>
          <a:ln w="57150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7213B8-6A98-4CB2-9212-99B79441B856}"/>
              </a:ext>
            </a:extLst>
          </p:cNvPr>
          <p:cNvSpPr/>
          <p:nvPr/>
        </p:nvSpPr>
        <p:spPr>
          <a:xfrm>
            <a:off x="2910785" y="2006139"/>
            <a:ext cx="355902" cy="355902"/>
          </a:xfrm>
          <a:prstGeom prst="ellipse">
            <a:avLst/>
          </a:prstGeom>
          <a:noFill/>
          <a:ln w="57150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E747EA-29B2-4855-BB77-26EDCE088AD2}"/>
              </a:ext>
            </a:extLst>
          </p:cNvPr>
          <p:cNvSpPr/>
          <p:nvPr/>
        </p:nvSpPr>
        <p:spPr>
          <a:xfrm>
            <a:off x="0" y="5918169"/>
            <a:ext cx="12192000" cy="841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toolbar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30E20E-D7D4-4124-80BD-C3CE1753FE51}"/>
              </a:ext>
            </a:extLst>
          </p:cNvPr>
          <p:cNvSpPr/>
          <p:nvPr/>
        </p:nvSpPr>
        <p:spPr>
          <a:xfrm>
            <a:off x="269313" y="2412281"/>
            <a:ext cx="2272551" cy="609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floor button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on tool bar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8487D-F981-4E3B-9624-1BBDC5B66F8B}"/>
              </a:ext>
            </a:extLst>
          </p:cNvPr>
          <p:cNvSpPr/>
          <p:nvPr/>
        </p:nvSpPr>
        <p:spPr>
          <a:xfrm>
            <a:off x="3253283" y="2382149"/>
            <a:ext cx="1897558" cy="419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Click button</a:t>
            </a:r>
          </a:p>
        </p:txBody>
      </p:sp>
    </p:spTree>
    <p:extLst>
      <p:ext uri="{BB962C8B-B14F-4D97-AF65-F5344CB8AC3E}">
        <p14:creationId xmlns:p14="http://schemas.microsoft.com/office/powerpoint/2010/main" val="1433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29349-5B71-461C-800C-2B2EDA7F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Upload floor plan on the floor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E9E09-4267-48B3-9C40-FB0F692B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527" y="1119234"/>
            <a:ext cx="4965473" cy="552603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D430127-F1C6-4197-9FD7-99749C1C3D72}"/>
              </a:ext>
            </a:extLst>
          </p:cNvPr>
          <p:cNvSpPr/>
          <p:nvPr/>
        </p:nvSpPr>
        <p:spPr>
          <a:xfrm>
            <a:off x="6774868" y="315958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3BA3A-3DD2-4DF3-B884-A67A1E973F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8086" y="1127275"/>
            <a:ext cx="2634216" cy="288246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133469E-6D2A-4390-BE1F-B8CC79927ACC}"/>
              </a:ext>
            </a:extLst>
          </p:cNvPr>
          <p:cNvSpPr/>
          <p:nvPr/>
        </p:nvSpPr>
        <p:spPr>
          <a:xfrm>
            <a:off x="3880869" y="3183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1C3145-48D9-481F-BD75-CE10E34F4B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9234"/>
            <a:ext cx="4137891" cy="5534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C13C0A-8A4B-463F-BE4A-A6B2A0D2345B}"/>
              </a:ext>
            </a:extLst>
          </p:cNvPr>
          <p:cNvSpPr/>
          <p:nvPr/>
        </p:nvSpPr>
        <p:spPr>
          <a:xfrm>
            <a:off x="129540" y="2456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8B2E4-54E4-4948-B0CC-2E2BB8213CCE}"/>
              </a:ext>
            </a:extLst>
          </p:cNvPr>
          <p:cNvSpPr/>
          <p:nvPr/>
        </p:nvSpPr>
        <p:spPr>
          <a:xfrm>
            <a:off x="599578" y="451588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8C484A-BD39-41AC-B8F4-0F21C56885EF}"/>
              </a:ext>
            </a:extLst>
          </p:cNvPr>
          <p:cNvSpPr/>
          <p:nvPr/>
        </p:nvSpPr>
        <p:spPr>
          <a:xfrm>
            <a:off x="89534" y="4698767"/>
            <a:ext cx="1222029" cy="2611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620E2-A536-4964-8421-A4B098B5C7DA}"/>
              </a:ext>
            </a:extLst>
          </p:cNvPr>
          <p:cNvSpPr/>
          <p:nvPr/>
        </p:nvSpPr>
        <p:spPr>
          <a:xfrm>
            <a:off x="761999" y="2383322"/>
            <a:ext cx="2115127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Select floor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D688CB-F0CA-4BEB-BD5C-91DA2675B196}"/>
              </a:ext>
            </a:extLst>
          </p:cNvPr>
          <p:cNvSpPr/>
          <p:nvPr/>
        </p:nvSpPr>
        <p:spPr>
          <a:xfrm>
            <a:off x="1186872" y="4088995"/>
            <a:ext cx="2386838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canvas 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B282C3-4DCA-434C-B49E-6D06E6E51919}"/>
              </a:ext>
            </a:extLst>
          </p:cNvPr>
          <p:cNvSpPr/>
          <p:nvPr/>
        </p:nvSpPr>
        <p:spPr>
          <a:xfrm>
            <a:off x="1412868" y="4698767"/>
            <a:ext cx="3477913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Upload floor plan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6797DC-ACD8-4E7A-9D38-15785397B099}"/>
              </a:ext>
            </a:extLst>
          </p:cNvPr>
          <p:cNvSpPr/>
          <p:nvPr/>
        </p:nvSpPr>
        <p:spPr>
          <a:xfrm>
            <a:off x="4647897" y="2504623"/>
            <a:ext cx="25246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Choose floor plan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75B6DA-486F-44FB-9092-B5FB2053DA06}"/>
              </a:ext>
            </a:extLst>
          </p:cNvPr>
          <p:cNvSpPr/>
          <p:nvPr/>
        </p:nvSpPr>
        <p:spPr>
          <a:xfrm>
            <a:off x="5722155" y="1476220"/>
            <a:ext cx="942109" cy="94210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直線コネクタ 4">
            <a:extLst>
              <a:ext uri="{FF2B5EF4-FFF2-40B4-BE49-F238E27FC236}">
                <a16:creationId xmlns:a16="http://schemas.microsoft.com/office/drawing/2014/main" id="{0C6AD2A9-2BC3-4550-92F9-E681D1EAE2AE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0185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노랑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Arial-맑은고딕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819</Words>
  <Application>Microsoft Office PowerPoint</Application>
  <PresentationFormat>와이드스크린</PresentationFormat>
  <Paragraphs>152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 Unicode MS</vt:lpstr>
      <vt:lpstr>맑은 고딕</vt:lpstr>
      <vt:lpstr>Arial</vt:lpstr>
      <vt:lpstr>Century Gothic</vt:lpstr>
      <vt:lpstr>디자인 사용자 지정</vt:lpstr>
      <vt:lpstr>PowerPoint 프레젠테이션</vt:lpstr>
      <vt:lpstr>PowerPoint 프레젠테이션</vt:lpstr>
      <vt:lpstr>PowerPoint 프레젠테이션</vt:lpstr>
      <vt:lpstr>InEditor</vt:lpstr>
      <vt:lpstr>InFactory</vt:lpstr>
      <vt:lpstr>InViewer</vt:lpstr>
      <vt:lpstr>PowerPoint 프레젠테이션</vt:lpstr>
      <vt:lpstr>Add two new floor</vt:lpstr>
      <vt:lpstr>Upload floor plan on the floor</vt:lpstr>
      <vt:lpstr>Set floor properties - 1</vt:lpstr>
      <vt:lpstr>Set floor properties - 2</vt:lpstr>
      <vt:lpstr>Cell – 1 : create new cell</vt:lpstr>
      <vt:lpstr>Cell – 2 : modify cell geometry</vt:lpstr>
      <vt:lpstr>Check the current status in InVeiwer</vt:lpstr>
      <vt:lpstr>CellSpaceBoundary</vt:lpstr>
      <vt:lpstr>Transition - 1 : create new transition</vt:lpstr>
      <vt:lpstr>Transition - 2 : modify geometry</vt:lpstr>
      <vt:lpstr>Set properties</vt:lpstr>
      <vt:lpstr>Connect floors - 1</vt:lpstr>
      <vt:lpstr>Connect floors - 2</vt:lpstr>
      <vt:lpstr>Summary</vt:lpstr>
      <vt:lpstr>PowerPoint 프레젠테이션</vt:lpstr>
      <vt:lpstr>Export to IndoorGML - 1</vt:lpstr>
      <vt:lpstr>Export to IndoorGML - 2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Suhee Jeang</cp:lastModifiedBy>
  <cp:revision>60</cp:revision>
  <dcterms:created xsi:type="dcterms:W3CDTF">2018-08-02T00:16:13Z</dcterms:created>
  <dcterms:modified xsi:type="dcterms:W3CDTF">2018-12-16T07:21:54Z</dcterms:modified>
</cp:coreProperties>
</file>